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2" r:id="rId4"/>
    <p:sldId id="259" r:id="rId5"/>
    <p:sldId id="260" r:id="rId6"/>
    <p:sldId id="257" r:id="rId7"/>
    <p:sldId id="263" r:id="rId8"/>
    <p:sldId id="258" r:id="rId9"/>
    <p:sldId id="261" r:id="rId10"/>
    <p:sldId id="264"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In His Image &amp; Likeness</a:t>
            </a:r>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01/10/2017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ABF0-05AE-46EA-9224-4C32A7E0E168}"/>
              </a:ext>
            </a:extLst>
          </p:cNvPr>
          <p:cNvSpPr>
            <a:spLocks noGrp="1"/>
          </p:cNvSpPr>
          <p:nvPr>
            <p:ph type="title"/>
          </p:nvPr>
        </p:nvSpPr>
        <p:spPr/>
        <p:txBody>
          <a:bodyPr/>
          <a:lstStyle/>
          <a:p>
            <a:r>
              <a:rPr lang="en-AU" dirty="0"/>
              <a:t>Eternal Purpose</a:t>
            </a:r>
          </a:p>
        </p:txBody>
      </p:sp>
      <p:sp>
        <p:nvSpPr>
          <p:cNvPr id="3" name="Content Placeholder 2">
            <a:extLst>
              <a:ext uri="{FF2B5EF4-FFF2-40B4-BE49-F238E27FC236}">
                <a16:creationId xmlns:a16="http://schemas.microsoft.com/office/drawing/2014/main" id="{91DE9688-E225-4F7A-B3B8-191FE6AC6AD6}"/>
              </a:ext>
            </a:extLst>
          </p:cNvPr>
          <p:cNvSpPr>
            <a:spLocks noGrp="1"/>
          </p:cNvSpPr>
          <p:nvPr>
            <p:ph idx="1"/>
          </p:nvPr>
        </p:nvSpPr>
        <p:spPr/>
        <p:txBody>
          <a:bodyPr/>
          <a:lstStyle/>
          <a:p>
            <a:r>
              <a:rPr lang="en-AU" dirty="0"/>
              <a:t>Individual</a:t>
            </a:r>
          </a:p>
          <a:p>
            <a:r>
              <a:rPr lang="en-AU" dirty="0"/>
              <a:t>Corporate</a:t>
            </a:r>
          </a:p>
          <a:p>
            <a:endParaRPr lang="en-AU" dirty="0"/>
          </a:p>
          <a:p>
            <a:r>
              <a:rPr lang="en-AU" dirty="0"/>
              <a:t>Eternal Life is to know Him and Jesus Christ whom He sent</a:t>
            </a:r>
          </a:p>
        </p:txBody>
      </p:sp>
    </p:spTree>
    <p:extLst>
      <p:ext uri="{BB962C8B-B14F-4D97-AF65-F5344CB8AC3E}">
        <p14:creationId xmlns:p14="http://schemas.microsoft.com/office/powerpoint/2010/main" val="1825562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90BA1-CFC2-4536-8EFF-CF1AD0F96212}"/>
              </a:ext>
            </a:extLst>
          </p:cNvPr>
          <p:cNvSpPr>
            <a:spLocks noGrp="1"/>
          </p:cNvSpPr>
          <p:nvPr>
            <p:ph type="title"/>
          </p:nvPr>
        </p:nvSpPr>
        <p:spPr/>
        <p:txBody>
          <a:bodyPr/>
          <a:lstStyle/>
          <a:p>
            <a:r>
              <a:rPr lang="en-AU" dirty="0"/>
              <a:t>Ephesians 3:8-12</a:t>
            </a:r>
          </a:p>
        </p:txBody>
      </p:sp>
      <p:sp>
        <p:nvSpPr>
          <p:cNvPr id="3" name="Content Placeholder 2">
            <a:extLst>
              <a:ext uri="{FF2B5EF4-FFF2-40B4-BE49-F238E27FC236}">
                <a16:creationId xmlns:a16="http://schemas.microsoft.com/office/drawing/2014/main" id="{40E96F51-E068-4B53-BC07-9C1C5357163A}"/>
              </a:ext>
            </a:extLst>
          </p:cNvPr>
          <p:cNvSpPr>
            <a:spLocks noGrp="1"/>
          </p:cNvSpPr>
          <p:nvPr>
            <p:ph idx="1"/>
          </p:nvPr>
        </p:nvSpPr>
        <p:spPr/>
        <p:txBody>
          <a:bodyPr>
            <a:normAutofit fontScale="85000" lnSpcReduction="20000"/>
          </a:bodyPr>
          <a:lstStyle/>
          <a:p>
            <a:pPr marL="0" indent="0">
              <a:buNone/>
            </a:pPr>
            <a:r>
              <a:rPr lang="en-AU" b="1" baseline="30000" dirty="0"/>
              <a:t>8 </a:t>
            </a:r>
            <a:r>
              <a:rPr lang="en-AU" dirty="0"/>
              <a:t>To me, who am less than the least of all the saints, this grace was given, that I should preach among the Gentiles the unsearchable riches of Christ, </a:t>
            </a:r>
            <a:r>
              <a:rPr lang="en-AU" b="1" baseline="30000" dirty="0"/>
              <a:t>9 </a:t>
            </a:r>
            <a:r>
              <a:rPr lang="en-AU" dirty="0"/>
              <a:t>and to make all see what </a:t>
            </a:r>
            <a:r>
              <a:rPr lang="en-AU" i="1" dirty="0"/>
              <a:t>is</a:t>
            </a:r>
            <a:r>
              <a:rPr lang="en-AU" dirty="0"/>
              <a:t> the fellowship of the mystery, which from the beginning of the ages has been hidden in God who created all things through Jesus Christ; </a:t>
            </a:r>
            <a:r>
              <a:rPr lang="en-AU" b="1" baseline="30000" dirty="0"/>
              <a:t>10 </a:t>
            </a:r>
            <a:r>
              <a:rPr lang="en-AU" dirty="0"/>
              <a:t>to the intent that now the manifold wisdom of God might be made known by the church to the principalities and powers in the heavenly </a:t>
            </a:r>
            <a:r>
              <a:rPr lang="en-AU" i="1" dirty="0"/>
              <a:t>places,</a:t>
            </a:r>
            <a:r>
              <a:rPr lang="en-AU" dirty="0"/>
              <a:t> </a:t>
            </a:r>
            <a:r>
              <a:rPr lang="en-AU" b="1" baseline="30000" dirty="0"/>
              <a:t>11 </a:t>
            </a:r>
            <a:r>
              <a:rPr lang="en-AU" dirty="0"/>
              <a:t>according to the eternal purpose which He accomplished in Christ Jesus our Lord, </a:t>
            </a:r>
            <a:r>
              <a:rPr lang="en-AU" b="1" baseline="30000" dirty="0"/>
              <a:t>12 </a:t>
            </a:r>
            <a:r>
              <a:rPr lang="en-AU" dirty="0"/>
              <a:t>in whom we have boldness and access with confidence through faith in Him.</a:t>
            </a:r>
          </a:p>
        </p:txBody>
      </p:sp>
    </p:spTree>
    <p:extLst>
      <p:ext uri="{BB962C8B-B14F-4D97-AF65-F5344CB8AC3E}">
        <p14:creationId xmlns:p14="http://schemas.microsoft.com/office/powerpoint/2010/main" val="2311886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6A30-AD0A-4356-A161-3C9794BFBAA5}"/>
              </a:ext>
            </a:extLst>
          </p:cNvPr>
          <p:cNvSpPr>
            <a:spLocks noGrp="1"/>
          </p:cNvSpPr>
          <p:nvPr>
            <p:ph type="title"/>
          </p:nvPr>
        </p:nvSpPr>
        <p:spPr/>
        <p:txBody>
          <a:bodyPr/>
          <a:lstStyle/>
          <a:p>
            <a:r>
              <a:rPr lang="en-AU" dirty="0"/>
              <a:t>Genesis 1:26-28</a:t>
            </a:r>
          </a:p>
        </p:txBody>
      </p:sp>
      <p:sp>
        <p:nvSpPr>
          <p:cNvPr id="3" name="Content Placeholder 2">
            <a:extLst>
              <a:ext uri="{FF2B5EF4-FFF2-40B4-BE49-F238E27FC236}">
                <a16:creationId xmlns:a16="http://schemas.microsoft.com/office/drawing/2014/main" id="{08F6F702-D213-4621-AFA4-A864A07B7451}"/>
              </a:ext>
            </a:extLst>
          </p:cNvPr>
          <p:cNvSpPr>
            <a:spLocks noGrp="1"/>
          </p:cNvSpPr>
          <p:nvPr>
            <p:ph idx="1"/>
          </p:nvPr>
        </p:nvSpPr>
        <p:spPr/>
        <p:txBody>
          <a:bodyPr>
            <a:normAutofit fontScale="92500"/>
          </a:bodyPr>
          <a:lstStyle/>
          <a:p>
            <a:pPr marL="0" indent="0">
              <a:buNone/>
            </a:pPr>
            <a:r>
              <a:rPr lang="en-AU" b="1" baseline="30000" dirty="0"/>
              <a:t>26 </a:t>
            </a:r>
            <a:r>
              <a:rPr lang="en-AU" dirty="0"/>
              <a:t>Then God said, “Let us make mankind in our image, in our likeness, so that they may rule over the fish in the sea and the birds in the sky, over the livestock and all the wild animals, and over all the creatures that move along the ground.”</a:t>
            </a:r>
          </a:p>
          <a:p>
            <a:pPr marL="0" indent="0">
              <a:buNone/>
            </a:pPr>
            <a:r>
              <a:rPr lang="en-AU" b="1" baseline="30000" dirty="0"/>
              <a:t>27 </a:t>
            </a:r>
            <a:r>
              <a:rPr lang="en-AU" dirty="0"/>
              <a:t>So God created mankind in his own image,</a:t>
            </a:r>
            <a:br>
              <a:rPr lang="en-AU" dirty="0"/>
            </a:br>
            <a:r>
              <a:rPr lang="en-AU" dirty="0"/>
              <a:t>    in the image of God he created them;</a:t>
            </a:r>
            <a:br>
              <a:rPr lang="en-AU" dirty="0"/>
            </a:br>
            <a:r>
              <a:rPr lang="en-AU" dirty="0"/>
              <a:t>    male and female he created them.</a:t>
            </a:r>
          </a:p>
          <a:p>
            <a:pPr marL="0" indent="0">
              <a:buNone/>
            </a:pPr>
            <a:endParaRPr lang="en-AU" dirty="0"/>
          </a:p>
        </p:txBody>
      </p:sp>
    </p:spTree>
    <p:extLst>
      <p:ext uri="{BB962C8B-B14F-4D97-AF65-F5344CB8AC3E}">
        <p14:creationId xmlns:p14="http://schemas.microsoft.com/office/powerpoint/2010/main" val="4239312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CC36A-3A57-458B-803E-08DF7FD4FB3D}"/>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F572D70-B340-4D11-AAF1-34539A2521C4}"/>
              </a:ext>
            </a:extLst>
          </p:cNvPr>
          <p:cNvSpPr>
            <a:spLocks noGrp="1"/>
          </p:cNvSpPr>
          <p:nvPr>
            <p:ph idx="1"/>
          </p:nvPr>
        </p:nvSpPr>
        <p:spPr/>
        <p:txBody>
          <a:bodyPr/>
          <a:lstStyle/>
          <a:p>
            <a:pPr marL="0" indent="0">
              <a:buNone/>
            </a:pPr>
            <a:r>
              <a:rPr lang="en-AU" b="1" baseline="30000" dirty="0"/>
              <a:t>28 </a:t>
            </a:r>
            <a:r>
              <a:rPr lang="en-AU" dirty="0"/>
              <a:t>God blessed them and said to them, “Be fruitful and increase in number; fill the earth and subdue it. Rule over the fish in the sea and the birds in the sky and over every living creature that moves on the ground.”</a:t>
            </a:r>
          </a:p>
          <a:p>
            <a:pPr marL="0" indent="0">
              <a:buNone/>
            </a:pPr>
            <a:endParaRPr lang="en-AU" dirty="0"/>
          </a:p>
        </p:txBody>
      </p:sp>
    </p:spTree>
    <p:extLst>
      <p:ext uri="{BB962C8B-B14F-4D97-AF65-F5344CB8AC3E}">
        <p14:creationId xmlns:p14="http://schemas.microsoft.com/office/powerpoint/2010/main" val="3125096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8:28-30</a:t>
            </a:r>
          </a:p>
        </p:txBody>
      </p:sp>
      <p:sp>
        <p:nvSpPr>
          <p:cNvPr id="3" name="Content Placeholder 2"/>
          <p:cNvSpPr>
            <a:spLocks noGrp="1"/>
          </p:cNvSpPr>
          <p:nvPr>
            <p:ph idx="1"/>
          </p:nvPr>
        </p:nvSpPr>
        <p:spPr>
          <a:xfrm>
            <a:off x="251520" y="1207293"/>
            <a:ext cx="8712968" cy="5246043"/>
          </a:xfrm>
        </p:spPr>
        <p:txBody>
          <a:bodyPr>
            <a:normAutofit fontScale="92500" lnSpcReduction="10000"/>
          </a:bodyPr>
          <a:lstStyle/>
          <a:p>
            <a:pPr marL="0" indent="0">
              <a:buNone/>
            </a:pPr>
            <a:r>
              <a:rPr lang="en-AU" b="1" baseline="30000" dirty="0"/>
              <a:t>28 </a:t>
            </a:r>
            <a:r>
              <a:rPr lang="en-AU" dirty="0"/>
              <a:t>And we know that all things work together for good to those who love God, to those who are the called according to </a:t>
            </a:r>
            <a:r>
              <a:rPr lang="en-AU" i="1" dirty="0"/>
              <a:t>His</a:t>
            </a:r>
            <a:r>
              <a:rPr lang="en-AU" dirty="0"/>
              <a:t> purpose. </a:t>
            </a:r>
          </a:p>
          <a:p>
            <a:pPr marL="0" indent="0">
              <a:buNone/>
            </a:pPr>
            <a:r>
              <a:rPr lang="en-AU" b="1" baseline="30000" dirty="0"/>
              <a:t>29 </a:t>
            </a:r>
            <a:r>
              <a:rPr lang="en-AU" dirty="0"/>
              <a:t>For whom He foreknew, He also predestined </a:t>
            </a:r>
            <a:r>
              <a:rPr lang="en-AU" i="1" dirty="0"/>
              <a:t>to be</a:t>
            </a:r>
            <a:r>
              <a:rPr lang="en-AU" dirty="0"/>
              <a:t> conformed to the image of His Son, that He might be the firstborn among many brethren. </a:t>
            </a:r>
          </a:p>
          <a:p>
            <a:pPr marL="0" indent="0">
              <a:buNone/>
            </a:pPr>
            <a:r>
              <a:rPr lang="en-AU" b="1" baseline="30000" dirty="0"/>
              <a:t>30 </a:t>
            </a:r>
            <a:r>
              <a:rPr lang="en-AU" dirty="0"/>
              <a:t>Moreover whom He predestined, these He also called; whom He called, these He also justified; and whom He justified, these He also glorified.</a:t>
            </a:r>
            <a:endParaRPr lang="en-US" dirty="0"/>
          </a:p>
        </p:txBody>
      </p:sp>
    </p:spTree>
    <p:extLst>
      <p:ext uri="{BB962C8B-B14F-4D97-AF65-F5344CB8AC3E}">
        <p14:creationId xmlns:p14="http://schemas.microsoft.com/office/powerpoint/2010/main" val="1183337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14396-FE58-484C-99F7-D628EFB27213}"/>
              </a:ext>
            </a:extLst>
          </p:cNvPr>
          <p:cNvSpPr>
            <a:spLocks noGrp="1"/>
          </p:cNvSpPr>
          <p:nvPr>
            <p:ph type="title"/>
          </p:nvPr>
        </p:nvSpPr>
        <p:spPr/>
        <p:txBody>
          <a:bodyPr/>
          <a:lstStyle/>
          <a:p>
            <a:r>
              <a:rPr lang="en-AU" dirty="0"/>
              <a:t>1. Word Dimension</a:t>
            </a:r>
          </a:p>
        </p:txBody>
      </p:sp>
      <p:sp>
        <p:nvSpPr>
          <p:cNvPr id="3" name="Content Placeholder 2">
            <a:extLst>
              <a:ext uri="{FF2B5EF4-FFF2-40B4-BE49-F238E27FC236}">
                <a16:creationId xmlns:a16="http://schemas.microsoft.com/office/drawing/2014/main" id="{DEC5C4FC-218D-44D3-8575-CF39AC5AFECA}"/>
              </a:ext>
            </a:extLst>
          </p:cNvPr>
          <p:cNvSpPr>
            <a:spLocks noGrp="1"/>
          </p:cNvSpPr>
          <p:nvPr>
            <p:ph idx="1"/>
          </p:nvPr>
        </p:nvSpPr>
        <p:spPr>
          <a:xfrm>
            <a:off x="251520" y="1207293"/>
            <a:ext cx="8712968" cy="4886003"/>
          </a:xfrm>
        </p:spPr>
        <p:txBody>
          <a:bodyPr>
            <a:normAutofit fontScale="92500" lnSpcReduction="20000"/>
          </a:bodyPr>
          <a:lstStyle/>
          <a:p>
            <a:r>
              <a:rPr lang="en-AU" dirty="0"/>
              <a:t>Word is spoken by </a:t>
            </a:r>
            <a:r>
              <a:rPr lang="en-AU" b="1" dirty="0"/>
              <a:t>God</a:t>
            </a:r>
            <a:r>
              <a:rPr lang="en-AU" dirty="0"/>
              <a:t>, the </a:t>
            </a:r>
            <a:r>
              <a:rPr lang="en-AU" b="1" dirty="0"/>
              <a:t>Son</a:t>
            </a:r>
            <a:r>
              <a:rPr lang="en-AU" dirty="0"/>
              <a:t>, the </a:t>
            </a:r>
            <a:r>
              <a:rPr lang="en-AU" b="1" dirty="0"/>
              <a:t>Holy</a:t>
            </a:r>
            <a:r>
              <a:rPr lang="en-AU" dirty="0"/>
              <a:t> </a:t>
            </a:r>
            <a:r>
              <a:rPr lang="en-AU" b="1" dirty="0"/>
              <a:t>Spirit</a:t>
            </a:r>
            <a:r>
              <a:rPr lang="en-AU" dirty="0"/>
              <a:t>, </a:t>
            </a:r>
            <a:r>
              <a:rPr lang="en-AU" b="1" dirty="0"/>
              <a:t>angels</a:t>
            </a:r>
            <a:r>
              <a:rPr lang="en-AU" dirty="0"/>
              <a:t>, </a:t>
            </a:r>
            <a:r>
              <a:rPr lang="en-AU" b="1" dirty="0"/>
              <a:t>Apostles</a:t>
            </a:r>
            <a:r>
              <a:rPr lang="en-AU" dirty="0"/>
              <a:t>, </a:t>
            </a:r>
            <a:r>
              <a:rPr lang="en-AU" b="1" dirty="0"/>
              <a:t>prophets</a:t>
            </a:r>
          </a:p>
          <a:p>
            <a:r>
              <a:rPr lang="en-AU" dirty="0"/>
              <a:t>His Word is Truth</a:t>
            </a:r>
          </a:p>
          <a:p>
            <a:r>
              <a:rPr lang="en-AU" dirty="0"/>
              <a:t>Word is the Substance</a:t>
            </a:r>
          </a:p>
          <a:p>
            <a:r>
              <a:rPr lang="en-AU" dirty="0"/>
              <a:t>The Revealed Truth (Truth will set me free)/Proceeding Word</a:t>
            </a:r>
          </a:p>
          <a:p>
            <a:r>
              <a:rPr lang="en-AU" dirty="0"/>
              <a:t>It has to do with how we hear</a:t>
            </a:r>
          </a:p>
          <a:p>
            <a:r>
              <a:rPr lang="en-AU" dirty="0"/>
              <a:t>Today When you hear His voice, do not harden your heart</a:t>
            </a:r>
          </a:p>
          <a:p>
            <a:r>
              <a:rPr lang="en-AU" dirty="0"/>
              <a:t>The Word will take us into a process of change and repentance</a:t>
            </a:r>
          </a:p>
        </p:txBody>
      </p:sp>
    </p:spTree>
    <p:extLst>
      <p:ext uri="{BB962C8B-B14F-4D97-AF65-F5344CB8AC3E}">
        <p14:creationId xmlns:p14="http://schemas.microsoft.com/office/powerpoint/2010/main" val="13071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4242-64E7-4B6F-B6C2-E800ADDB53F7}"/>
              </a:ext>
            </a:extLst>
          </p:cNvPr>
          <p:cNvSpPr>
            <a:spLocks noGrp="1"/>
          </p:cNvSpPr>
          <p:nvPr>
            <p:ph type="title"/>
          </p:nvPr>
        </p:nvSpPr>
        <p:spPr/>
        <p:txBody>
          <a:bodyPr/>
          <a:lstStyle/>
          <a:p>
            <a:r>
              <a:rPr lang="en-AU" dirty="0"/>
              <a:t>Hebrews 4:1-3</a:t>
            </a:r>
          </a:p>
        </p:txBody>
      </p:sp>
      <p:sp>
        <p:nvSpPr>
          <p:cNvPr id="3" name="Content Placeholder 2">
            <a:extLst>
              <a:ext uri="{FF2B5EF4-FFF2-40B4-BE49-F238E27FC236}">
                <a16:creationId xmlns:a16="http://schemas.microsoft.com/office/drawing/2014/main" id="{C082F85A-E02E-4CE3-9747-579F435563FC}"/>
              </a:ext>
            </a:extLst>
          </p:cNvPr>
          <p:cNvSpPr>
            <a:spLocks noGrp="1"/>
          </p:cNvSpPr>
          <p:nvPr>
            <p:ph idx="1"/>
          </p:nvPr>
        </p:nvSpPr>
        <p:spPr/>
        <p:txBody>
          <a:bodyPr/>
          <a:lstStyle/>
          <a:p>
            <a:pPr marL="0" indent="0">
              <a:buNone/>
            </a:pPr>
            <a:r>
              <a:rPr lang="en-AU" dirty="0"/>
              <a:t>Therefore, since a promise remains of entering His rest, let us fear lest any of you seem to have come short of it. </a:t>
            </a:r>
            <a:r>
              <a:rPr lang="en-AU" b="1" baseline="30000" dirty="0"/>
              <a:t>2 </a:t>
            </a:r>
            <a:r>
              <a:rPr lang="en-AU" dirty="0"/>
              <a:t>For indeed the gospel was preached to us as well as to them; but the word which they heard did not profit them, not being mixed with faith in those who heard </a:t>
            </a:r>
            <a:r>
              <a:rPr lang="en-AU" i="1" dirty="0"/>
              <a:t>it.</a:t>
            </a:r>
            <a:endParaRPr lang="en-AU" dirty="0"/>
          </a:p>
        </p:txBody>
      </p:sp>
    </p:spTree>
    <p:extLst>
      <p:ext uri="{BB962C8B-B14F-4D97-AF65-F5344CB8AC3E}">
        <p14:creationId xmlns:p14="http://schemas.microsoft.com/office/powerpoint/2010/main" val="3017120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A30FF-416C-4118-8D1B-E4A7961993EE}"/>
              </a:ext>
            </a:extLst>
          </p:cNvPr>
          <p:cNvSpPr>
            <a:spLocks noGrp="1"/>
          </p:cNvSpPr>
          <p:nvPr>
            <p:ph type="title"/>
          </p:nvPr>
        </p:nvSpPr>
        <p:spPr/>
        <p:txBody>
          <a:bodyPr/>
          <a:lstStyle/>
          <a:p>
            <a:r>
              <a:rPr lang="en-AU" dirty="0"/>
              <a:t>Hebrews 4:11-13</a:t>
            </a:r>
          </a:p>
        </p:txBody>
      </p:sp>
      <p:sp>
        <p:nvSpPr>
          <p:cNvPr id="3" name="Content Placeholder 2">
            <a:extLst>
              <a:ext uri="{FF2B5EF4-FFF2-40B4-BE49-F238E27FC236}">
                <a16:creationId xmlns:a16="http://schemas.microsoft.com/office/drawing/2014/main" id="{E3942B40-0D70-4DB9-AC07-B1176D8195B9}"/>
              </a:ext>
            </a:extLst>
          </p:cNvPr>
          <p:cNvSpPr>
            <a:spLocks noGrp="1"/>
          </p:cNvSpPr>
          <p:nvPr>
            <p:ph idx="1"/>
          </p:nvPr>
        </p:nvSpPr>
        <p:spPr>
          <a:xfrm>
            <a:off x="251520" y="1069515"/>
            <a:ext cx="8712968" cy="5311814"/>
          </a:xfrm>
        </p:spPr>
        <p:txBody>
          <a:bodyPr>
            <a:normAutofit fontScale="92500" lnSpcReduction="10000"/>
          </a:bodyPr>
          <a:lstStyle/>
          <a:p>
            <a:pPr marL="0" indent="0">
              <a:buNone/>
            </a:pPr>
            <a:r>
              <a:rPr lang="en-AU" b="1" baseline="30000" dirty="0"/>
              <a:t>11</a:t>
            </a:r>
            <a:r>
              <a:rPr lang="en-AU" dirty="0"/>
              <a:t>Let us therefore be diligent to enter that rest, lest anyone fall according to the same example of disobedience. </a:t>
            </a:r>
          </a:p>
          <a:p>
            <a:pPr marL="0" indent="0">
              <a:buNone/>
            </a:pPr>
            <a:r>
              <a:rPr lang="en-AU" b="1" baseline="30000" dirty="0"/>
              <a:t>12 </a:t>
            </a:r>
            <a:r>
              <a:rPr lang="en-AU" dirty="0"/>
              <a:t>For the word of God </a:t>
            </a:r>
            <a:r>
              <a:rPr lang="en-AU" i="1" dirty="0" err="1"/>
              <a:t>is</a:t>
            </a:r>
            <a:r>
              <a:rPr lang="en-AU" dirty="0" err="1"/>
              <a:t>living</a:t>
            </a:r>
            <a:r>
              <a:rPr lang="en-AU" dirty="0"/>
              <a:t> and powerful, and sharper than any two-edged sword, piercing even to the division of soul and spirit, and of joints and marrow, and is a discerner of the thoughts and intents of the heart. </a:t>
            </a:r>
          </a:p>
          <a:p>
            <a:pPr marL="0" indent="0">
              <a:buNone/>
            </a:pPr>
            <a:r>
              <a:rPr lang="en-AU" b="1" baseline="30000" dirty="0"/>
              <a:t>13 </a:t>
            </a:r>
            <a:r>
              <a:rPr lang="en-AU" dirty="0"/>
              <a:t>And there is no creature hidden from His sight, but all things </a:t>
            </a:r>
            <a:r>
              <a:rPr lang="en-AU" i="1" dirty="0"/>
              <a:t>are</a:t>
            </a:r>
            <a:r>
              <a:rPr lang="en-AU" dirty="0"/>
              <a:t> naked and open to the eyes of Him to whom we </a:t>
            </a:r>
            <a:r>
              <a:rPr lang="en-AU" i="1" dirty="0"/>
              <a:t>must give</a:t>
            </a:r>
            <a:r>
              <a:rPr lang="en-AU" dirty="0"/>
              <a:t> account.</a:t>
            </a:r>
          </a:p>
        </p:txBody>
      </p:sp>
    </p:spTree>
    <p:extLst>
      <p:ext uri="{BB962C8B-B14F-4D97-AF65-F5344CB8AC3E}">
        <p14:creationId xmlns:p14="http://schemas.microsoft.com/office/powerpoint/2010/main" val="1869977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5921-3EBE-4C7B-A797-6C02DDDDE1AC}"/>
              </a:ext>
            </a:extLst>
          </p:cNvPr>
          <p:cNvSpPr>
            <a:spLocks noGrp="1"/>
          </p:cNvSpPr>
          <p:nvPr>
            <p:ph type="title"/>
          </p:nvPr>
        </p:nvSpPr>
        <p:spPr/>
        <p:txBody>
          <a:bodyPr/>
          <a:lstStyle/>
          <a:p>
            <a:r>
              <a:rPr lang="en-AU" dirty="0"/>
              <a:t>2. Spirit Dimension</a:t>
            </a:r>
          </a:p>
        </p:txBody>
      </p:sp>
      <p:sp>
        <p:nvSpPr>
          <p:cNvPr id="3" name="Content Placeholder 2">
            <a:extLst>
              <a:ext uri="{FF2B5EF4-FFF2-40B4-BE49-F238E27FC236}">
                <a16:creationId xmlns:a16="http://schemas.microsoft.com/office/drawing/2014/main" id="{E592DCFF-4250-4E19-A9AD-85DBAE4D04BA}"/>
              </a:ext>
            </a:extLst>
          </p:cNvPr>
          <p:cNvSpPr>
            <a:spLocks noGrp="1"/>
          </p:cNvSpPr>
          <p:nvPr>
            <p:ph idx="1"/>
          </p:nvPr>
        </p:nvSpPr>
        <p:spPr/>
        <p:txBody>
          <a:bodyPr/>
          <a:lstStyle/>
          <a:p>
            <a:r>
              <a:rPr lang="en-AU" dirty="0"/>
              <a:t>2 Cor 3:6</a:t>
            </a:r>
          </a:p>
          <a:p>
            <a:r>
              <a:rPr lang="en-AU" dirty="0"/>
              <a:t>The Holy Spirit works with the Word</a:t>
            </a:r>
          </a:p>
          <a:p>
            <a:r>
              <a:rPr lang="en-AU" dirty="0"/>
              <a:t>The Letter kills, the Spirit gives life</a:t>
            </a:r>
          </a:p>
          <a:p>
            <a:r>
              <a:rPr lang="en-AU" dirty="0"/>
              <a:t>The Letter brings religion, The Spirit gives grace</a:t>
            </a:r>
          </a:p>
          <a:p>
            <a:r>
              <a:rPr lang="en-AU" dirty="0"/>
              <a:t>Extremes -&gt; Religion &amp; Lawlessness</a:t>
            </a:r>
          </a:p>
        </p:txBody>
      </p:sp>
    </p:spTree>
    <p:extLst>
      <p:ext uri="{BB962C8B-B14F-4D97-AF65-F5344CB8AC3E}">
        <p14:creationId xmlns:p14="http://schemas.microsoft.com/office/powerpoint/2010/main" val="2204776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1364</TotalTime>
  <Words>195</Words>
  <Application>Microsoft Office PowerPoint</Application>
  <PresentationFormat>On-screen Show (4:3)</PresentationFormat>
  <Paragraphs>38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맑은 고딕</vt:lpstr>
      <vt:lpstr>Arial</vt:lpstr>
      <vt:lpstr>Century Gothic</vt:lpstr>
      <vt:lpstr>Office Theme</vt:lpstr>
      <vt:lpstr>One In His Image &amp; Likeness</vt:lpstr>
      <vt:lpstr>Eternal Purpose</vt:lpstr>
      <vt:lpstr>Ephesians 3:8-12</vt:lpstr>
      <vt:lpstr>Genesis 1:26-28</vt:lpstr>
      <vt:lpstr>PowerPoint Presentation</vt:lpstr>
      <vt:lpstr>Romans 8:28-30</vt:lpstr>
      <vt:lpstr>1. Word Dimension</vt:lpstr>
      <vt:lpstr>Hebrews 4:1-3</vt:lpstr>
      <vt:lpstr>Hebrews 4:11-13</vt:lpstr>
      <vt:lpstr>2. Spirit Dimension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57</cp:revision>
  <dcterms:created xsi:type="dcterms:W3CDTF">2014-04-01T16:35:38Z</dcterms:created>
  <dcterms:modified xsi:type="dcterms:W3CDTF">2017-09-30T23:04:38Z</dcterms:modified>
</cp:coreProperties>
</file>